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310" r:id="rId2"/>
    <p:sldId id="263" r:id="rId3"/>
    <p:sldId id="257" r:id="rId4"/>
    <p:sldId id="305" r:id="rId5"/>
    <p:sldId id="299" r:id="rId6"/>
    <p:sldId id="269" r:id="rId7"/>
    <p:sldId id="316" r:id="rId8"/>
    <p:sldId id="315" r:id="rId9"/>
    <p:sldId id="317" r:id="rId10"/>
    <p:sldId id="276" r:id="rId11"/>
    <p:sldId id="294" r:id="rId12"/>
    <p:sldId id="279" r:id="rId13"/>
    <p:sldId id="293" r:id="rId14"/>
    <p:sldId id="295" r:id="rId15"/>
    <p:sldId id="290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A1076-D49E-49F3-B0B2-01B320CE966B}" type="datetimeFigureOut">
              <a:rPr lang="en-US" smtClean="0"/>
              <a:pPr/>
              <a:t>1/12/2015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2AEF8-6302-44A2-B31A-E44A481B596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AEF8-6302-44A2-B31A-E44A481B596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AEF8-6302-44A2-B31A-E44A481B5965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F2005B-A1F6-4115-8099-A4898AC746B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9624C5-8F3E-4D84-A88D-87B7B4301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71472" y="-642966"/>
            <a:ext cx="8229600" cy="1828800"/>
          </a:xfrm>
        </p:spPr>
        <p:txBody>
          <a:bodyPr/>
          <a:lstStyle/>
          <a:p>
            <a:r>
              <a:rPr lang="en-US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lgerian" pitchFamily="82" charset="0"/>
              </a:rPr>
              <a:t>Bio battery</a:t>
            </a:r>
            <a:endParaRPr lang="en-IN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lgerian" pitchFamily="8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57356" y="1071546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hiller" pitchFamily="82" charset="0"/>
              </a:rPr>
              <a:t>a fuel of next generation…..</a:t>
            </a:r>
            <a:endParaRPr lang="en-IN" sz="3600" dirty="0">
              <a:latin typeface="Chiller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5643578"/>
            <a:ext cx="45720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by-</a:t>
            </a:r>
            <a:endParaRPr lang="en-IN" sz="4000" dirty="0" smtClean="0">
              <a:latin typeface="Bradley Hand ITC" pitchFamily="66" charset="0"/>
            </a:endParaRPr>
          </a:p>
          <a:p>
            <a:r>
              <a:rPr lang="en-US" sz="2800" dirty="0" err="1" smtClean="0">
                <a:latin typeface="Blue Highway" pitchFamily="2" charset="0"/>
              </a:rPr>
              <a:t>Savitha</a:t>
            </a:r>
            <a:r>
              <a:rPr lang="en-US" sz="2800" dirty="0" smtClean="0">
                <a:latin typeface="Blue Highway" pitchFamily="2" charset="0"/>
              </a:rPr>
              <a:t> s</a:t>
            </a:r>
          </a:p>
          <a:p>
            <a:endParaRPr lang="en-US" sz="2800" dirty="0" smtClean="0">
              <a:latin typeface="Blue Highway" pitchFamily="2" charset="0"/>
            </a:endParaRPr>
          </a:p>
        </p:txBody>
      </p:sp>
      <p:pic>
        <p:nvPicPr>
          <p:cNvPr id="8" name="Picture 4" descr="C:\Users\SURYAVANSHI\Downloads\images (5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785926"/>
            <a:ext cx="3071834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5" descr="C:\Users\SURYAVANSHI\Downloads\images (3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736"/>
            <a:ext cx="2873480" cy="29121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1800" b="0" dirty="0" smtClean="0"/>
              <a:t>An electricity shortage is felt most by those who depend on electricity for heating, cooking, and water supply. 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1800" b="0" dirty="0" smtClean="0"/>
              <a:t>In these circumstances, a sustained energy crisis may become a humanitarian crisis.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1800" b="0" dirty="0" smtClean="0"/>
              <a:t>As it is known that the energy conservation is the major issue these times so the bio-battery is one of the energy conservation method. 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1800" b="0" dirty="0"/>
              <a:t>I</a:t>
            </a:r>
            <a:r>
              <a:rPr lang="en-IN" sz="1800" b="0" dirty="0" smtClean="0"/>
              <a:t>t can save a lot of power and it is also energy efficient phenomenon.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sz="1800" b="0" dirty="0" smtClean="0"/>
              <a:t>Bio-Battery is a renewable energy source which is again the major requirement of current energy system.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of Bio-Battery</a:t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URYAVANSHI\Downloads\images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429132"/>
            <a:ext cx="1500198" cy="2207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00496" y="857232"/>
            <a:ext cx="5148217" cy="51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4316" y="1714488"/>
            <a:ext cx="3543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Medical implants like pace makers,insulin pumps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Disaster relief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Replacing batteries in toys and greeting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Portable charging in cell phones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Bio battery music playback with memory type walkman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Manish\Desktop\070823_Sony_Bio_Bat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1011" y="2402648"/>
            <a:ext cx="3730145" cy="331236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4282" y="135729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dirty="0"/>
              <a:t>Sony successfully demonstrated bio battery powered music playback with a memory type Walkman and passive speakers (which operate on power supplied by the Walkman) by connecting four bio battery units in series.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case of this bio battery, which is made from an organic plastic (polylactate), is designed to be reminiscent of a living cell.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0" dirty="0" smtClean="0"/>
              <a:t>Instant recharge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/>
              <a:t>Eco friendly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/>
              <a:t>Raw materials available easily &amp; plenty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/>
              <a:t>Portable &amp; light weight compared to fuel cell. 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/>
              <a:t> Provide a better employment scope for rural areas.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/>
              <a:t>readily available fuel source. </a:t>
            </a:r>
            <a:br>
              <a:rPr lang="en-IN" sz="2000" b="0" dirty="0" smtClean="0"/>
            </a:br>
            <a:endParaRPr lang="en-IN" sz="2000" b="0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  <a:endParaRPr lang="en-US" dirty="0"/>
          </a:p>
        </p:txBody>
      </p:sp>
      <p:pic>
        <p:nvPicPr>
          <p:cNvPr id="4" name="Picture 2" descr="C:\Users\SURYAVANSHI\Downloads\images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04"/>
            <a:ext cx="204311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31995"/>
            <a:ext cx="6400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IN" sz="2000" b="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Compared to conventional batteries, such as lithium batteries, bio-batteries are less likely to retain most of their energy.</a:t>
            </a:r>
            <a:r>
              <a:rPr lang="en-IN" sz="2000" b="0" baseline="30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2000" b="0" baseline="30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   </a:t>
            </a:r>
            <a:r>
              <a:rPr lang="en-IN" sz="2000" b="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This causes a problem when it  comes to long term usage and storage of energy for these batteries. </a:t>
            </a:r>
          </a:p>
          <a:p>
            <a:pPr>
              <a:buFont typeface="Wingdings" pitchFamily="2" charset="2"/>
              <a:buChar char="q"/>
            </a:pPr>
            <a:r>
              <a:rPr lang="en-IN" sz="2000" b="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However, researchers are continuing to develop the battery in order to make it a more practical replacement for current batteries and sources of energy</a:t>
            </a:r>
            <a:r>
              <a:rPr lang="en-IN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pic>
        <p:nvPicPr>
          <p:cNvPr id="4" name="Picture 2" descr="C:\Users\SURYAVANSHI\Downloads\images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5" y="2362200"/>
            <a:ext cx="2238375" cy="2047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016240" cy="42227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/>
              <a:t>The Bio batteries are High performing, temperature stable.  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0" dirty="0" smtClean="0"/>
              <a:t> Bio battery the </a:t>
            </a:r>
            <a:r>
              <a:rPr lang="en-US" sz="2600" b="0" dirty="0"/>
              <a:t>small, flexible</a:t>
            </a:r>
            <a:r>
              <a:rPr lang="en-US" sz="2600" b="0" dirty="0" smtClean="0"/>
              <a:t>, and environmentally  friendly </a:t>
            </a:r>
            <a:r>
              <a:rPr lang="en-US" sz="2600" b="0" dirty="0"/>
              <a:t>battery </a:t>
            </a:r>
            <a:r>
              <a:rPr lang="en-US" sz="2600" b="0" dirty="0" smtClean="0"/>
              <a:t>technologies discussed here </a:t>
            </a:r>
            <a:r>
              <a:rPr lang="en-US" sz="2600" b="0" dirty="0"/>
              <a:t>show the great possibilities researchers see </a:t>
            </a:r>
            <a:r>
              <a:rPr lang="en-US" sz="2600" b="0" dirty="0" smtClean="0"/>
              <a:t>in bio-batteries</a:t>
            </a:r>
            <a:r>
              <a:rPr lang="en-US" sz="2600" b="0" dirty="0"/>
              <a:t>, especially for the field of </a:t>
            </a:r>
            <a:r>
              <a:rPr lang="en-US" sz="2600" b="0" dirty="0" smtClean="0"/>
              <a:t>medicine.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b="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b="0" dirty="0" smtClean="0"/>
              <a:t> This causes </a:t>
            </a:r>
            <a:r>
              <a:rPr lang="en-US" sz="2600" b="0" dirty="0"/>
              <a:t>a problem when it comes to long term usage </a:t>
            </a:r>
            <a:r>
              <a:rPr lang="en-US" sz="2600" b="0" dirty="0" smtClean="0"/>
              <a:t>and storage </a:t>
            </a:r>
            <a:r>
              <a:rPr lang="en-US" sz="2600" b="0" dirty="0"/>
              <a:t>of energy for these batteries. However, researchers </a:t>
            </a:r>
            <a:r>
              <a:rPr lang="en-US" sz="2600" b="0" dirty="0" smtClean="0"/>
              <a:t>are continuing </a:t>
            </a:r>
            <a:r>
              <a:rPr lang="en-US" sz="2600" b="0" dirty="0"/>
              <a:t>to develop the battery in order to make it a </a:t>
            </a:r>
            <a:r>
              <a:rPr lang="en-US" sz="2600" b="0" dirty="0" smtClean="0"/>
              <a:t>more practical </a:t>
            </a:r>
            <a:r>
              <a:rPr lang="en-US" sz="2600" b="0" dirty="0"/>
              <a:t>replacement for current batteries and sources </a:t>
            </a:r>
            <a:r>
              <a:rPr lang="en-US" sz="2600" b="0" dirty="0" smtClean="0"/>
              <a:t>of energy</a:t>
            </a:r>
            <a:r>
              <a:rPr lang="en-US" sz="2600" b="0" dirty="0"/>
              <a:t>.</a:t>
            </a:r>
            <a:endParaRPr lang="en-US" sz="26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Conclusion </a:t>
            </a:r>
            <a:endParaRPr lang="en-IN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android_htc_desire_hd_battery_lif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352800" y="46482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solidFill>
                  <a:srgbClr val="92D050"/>
                </a:solidFill>
                <a:latin typeface="Calibri" pitchFamily="34" charset="0"/>
              </a:rPr>
              <a:t>Thank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SURYAVANSHI\Downloads\images (4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3594" y="3810000"/>
            <a:ext cx="2643206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8" name="Picture 6" descr="C:\Users\SURYAVANSHI\Downloads\images (4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762000"/>
            <a:ext cx="2762250" cy="2728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5500718" cy="4705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2000" b="0" dirty="0" smtClean="0"/>
              <a:t>Presently we are using many types of energies.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Namely wind energy , solar energies , thermal energies.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different technologies we use different types of batteries namely Lithium cadmium battery, Nickel battery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Though we have many types of Batteries </a:t>
            </a:r>
            <a:r>
              <a:rPr lang="en-US" sz="2000" b="1" dirty="0" smtClean="0"/>
              <a:t>“BIO BATTERY</a:t>
            </a:r>
            <a:r>
              <a:rPr lang="en-US" sz="2000" b="0" dirty="0" smtClean="0"/>
              <a:t>” has many advantages over other and is also 100% eco friendly.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5543560" cy="5486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105400" cy="4724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sz="2400" b="0" dirty="0" smtClean="0"/>
              <a:t>A bio-battery is an energy storage device that is powered by organic compounds usually being glucose such as glucose in human blood.</a:t>
            </a:r>
            <a:endParaRPr lang="en-US" sz="2400" b="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3048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 battery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00108"/>
            <a:ext cx="8215370" cy="457203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Bio-Battery generates electricity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from renewable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fuels (glucose, sucrose,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fructose ,etc)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sustained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, on-demand portable power source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enzymes in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our bodies break down glucose, several electrons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and protons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are released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Therefore, by using enzymes to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breakdown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glucose, bio-batteries directly receive energy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from glucose.</a:t>
            </a:r>
          </a:p>
          <a:p>
            <a:pPr algn="just">
              <a:buNone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batteries then store this energy for later use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8460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762000"/>
            <a:ext cx="2781288" cy="311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0034" y="1071546"/>
            <a:ext cx="57150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A Bio-Battery battery consists of two different metals suspended in an acidic solution.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They </a:t>
            </a:r>
            <a:r>
              <a:rPr lang="en-US" sz="2000" dirty="0">
                <a:cs typeface="Arial" pitchFamily="34" charset="0"/>
              </a:rPr>
              <a:t>contain an </a:t>
            </a:r>
            <a:r>
              <a:rPr lang="en-US" sz="2000" b="1" dirty="0">
                <a:cs typeface="Arial" pitchFamily="34" charset="0"/>
              </a:rPr>
              <a:t>anode, cathode,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b="1" dirty="0">
                <a:cs typeface="Arial" pitchFamily="34" charset="0"/>
              </a:rPr>
              <a:t>separator</a:t>
            </a:r>
            <a:r>
              <a:rPr lang="en-US" sz="2000" dirty="0">
                <a:cs typeface="Arial" pitchFamily="34" charset="0"/>
              </a:rPr>
              <a:t> and   </a:t>
            </a:r>
            <a:r>
              <a:rPr lang="en-US" sz="2000" b="1" dirty="0">
                <a:cs typeface="Arial" pitchFamily="34" charset="0"/>
              </a:rPr>
              <a:t>electrolyte</a:t>
            </a:r>
            <a:r>
              <a:rPr lang="en-US" sz="2000" dirty="0">
                <a:cs typeface="Arial" pitchFamily="34" charset="0"/>
              </a:rPr>
              <a:t>, which are the basic components to any cell battery.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Each </a:t>
            </a:r>
            <a:r>
              <a:rPr lang="en-US" sz="2000" dirty="0">
                <a:cs typeface="Arial" pitchFamily="34" charset="0"/>
              </a:rPr>
              <a:t>component is layered on top of another component. Anodes and cathodes are the negative and positive areas on a battery.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The </a:t>
            </a:r>
            <a:r>
              <a:rPr lang="en-US" sz="2000" dirty="0">
                <a:cs typeface="Arial" pitchFamily="34" charset="0"/>
              </a:rPr>
              <a:t>anode is located at the top of the battery and the cathode is located at the bottom of the </a:t>
            </a:r>
            <a:r>
              <a:rPr lang="en-US" sz="2000" dirty="0" smtClean="0">
                <a:cs typeface="Arial" pitchFamily="34" charset="0"/>
              </a:rPr>
              <a:t>battery</a:t>
            </a:r>
            <a:endParaRPr lang="en-US" sz="2000" dirty="0">
              <a:cs typeface="Arial" pitchFamily="34" charset="0"/>
            </a:endParaRP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 BATTERY STRUCTURE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14612" y="285728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gency FB" pitchFamily="34" charset="0"/>
              </a:rPr>
              <a:t>How it Works</a:t>
            </a:r>
          </a:p>
          <a:p>
            <a:endParaRPr lang="en-I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92867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q"/>
            </a:pPr>
            <a:endParaRPr lang="en-IN" sz="2800" b="1" dirty="0" smtClean="0">
              <a:ln w="50800"/>
              <a:solidFill>
                <a:schemeClr val="bg1">
                  <a:shade val="50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>
              <a:buFont typeface="Wingdings" pitchFamily="2" charset="2"/>
              <a:buChar char="q"/>
            </a:pPr>
            <a:endParaRPr lang="en-IN" sz="2800" b="1" dirty="0">
              <a:ln w="50800"/>
              <a:solidFill>
                <a:schemeClr val="bg1">
                  <a:shade val="5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0" name="Picture 2" descr="C:\Users\Manish\Desktop\sony_sugar_battery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1357298"/>
            <a:ext cx="7929618" cy="47149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5410200" cy="3657600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Bio batteries are heavily based on the amount of glucose available.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glucose (sugar) can be provided from nearly anything, including soda, waste materials  or the glucose in living organisms.</a:t>
            </a:r>
            <a:endParaRPr lang="en-US" sz="2000" b="0" baseline="30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decomposition of materials to glucose  is the main step in getting the cycle started.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Once glucose is present, oxygen and other enzymes can act on it to further produce protons and electrons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pic>
        <p:nvPicPr>
          <p:cNvPr id="8" name="Picture 2" descr="C:\Users\SURYAVANSHI\Downloads\images (5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714625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65760"/>
            <a:ext cx="7886700" cy="5486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7929618" cy="5348294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Glucose is broken down on the anode side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battery producing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protons (H+) and electrons (e-).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protons (H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+)are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transferred to the cathode side through the separator,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electrons (e-) are transported to the cathode side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mediator, which transfers them to the external circuit.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n w="50800"/>
                <a:latin typeface="Times New Roman" pitchFamily="18" charset="0"/>
                <a:cs typeface="Times New Roman" pitchFamily="18" charset="0"/>
              </a:rPr>
              <a:t>Between the anode and the cathode lies the electrolyte which contains a separator.</a:t>
            </a:r>
          </a:p>
          <a:p>
            <a:r>
              <a:rPr lang="en-IN" sz="2400" dirty="0" smtClean="0">
                <a:ln w="50800"/>
                <a:latin typeface="Times New Roman" pitchFamily="18" charset="0"/>
                <a:cs typeface="Times New Roman" pitchFamily="18" charset="0"/>
              </a:rPr>
              <a:t> The main function of the separator is to keep the cathode and anode separated, to avoid electrical short circuits. This system as a whole, allows for a flow of protons (H+) and electrons (e-) which ultimately generate electricity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2400" b="1" dirty="0" smtClean="0">
                <a:ln w="50800"/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b="1" dirty="0" smtClean="0">
                <a:ln w="50800"/>
                <a:latin typeface="Times New Roman" pitchFamily="18" charset="0"/>
                <a:cs typeface="Times New Roman" pitchFamily="18" charset="0"/>
              </a:rPr>
            </a:br>
            <a:endParaRPr lang="en-IN" sz="2400" b="1" dirty="0" smtClean="0">
              <a:ln w="50800"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OF BIO BATTERY 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16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Passive system type</a:t>
            </a:r>
          </a:p>
          <a:p>
            <a:pPr>
              <a:buNone/>
            </a:pPr>
            <a:r>
              <a:rPr lang="en-US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A system in which reactive substances are absorbed in to the electrodes through a process of natural diffusion</a:t>
            </a:r>
            <a:r>
              <a:rPr lang="en-US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lgerian" pitchFamily="82" charset="0"/>
              </a:rPr>
              <a:t>Active system type</a:t>
            </a:r>
          </a:p>
          <a:p>
            <a:pPr>
              <a:buNone/>
            </a:pPr>
            <a:r>
              <a:rPr lang="en-US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In this type the reactive substance are introduced by force by technique as string ,convection</a:t>
            </a: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.</a:t>
            </a:r>
          </a:p>
          <a:p>
            <a:pPr>
              <a:buNone/>
            </a:pPr>
            <a:endParaRPr lang="en-IN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gency FB" pitchFamily="34" charset="0"/>
              </a:rPr>
              <a:t>Types of bio battery</a:t>
            </a:r>
            <a:endParaRPr lang="en-IN" sz="6000" dirty="0">
              <a:latin typeface="Agency FB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791</Words>
  <Application>Microsoft Office PowerPoint</Application>
  <PresentationFormat>On-screen Show (4:3)</PresentationFormat>
  <Paragraphs>80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Bio battery</vt:lpstr>
      <vt:lpstr>Present :</vt:lpstr>
      <vt:lpstr> Bio battery </vt:lpstr>
      <vt:lpstr>Slide 4</vt:lpstr>
      <vt:lpstr>Slide 5</vt:lpstr>
      <vt:lpstr> </vt:lpstr>
      <vt:lpstr>Glucose:</vt:lpstr>
      <vt:lpstr>WORKING OF BIO BATTERY :</vt:lpstr>
      <vt:lpstr>Types of bio battery</vt:lpstr>
      <vt:lpstr> Need of Bio-Battery </vt:lpstr>
      <vt:lpstr>Applications:</vt:lpstr>
      <vt:lpstr>Slide 12</vt:lpstr>
      <vt:lpstr>Advantages:</vt:lpstr>
      <vt:lpstr>Disadvantages:</vt:lpstr>
      <vt:lpstr> Conclusion 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sruthinavya</dc:creator>
  <cp:lastModifiedBy>Admin</cp:lastModifiedBy>
  <cp:revision>101</cp:revision>
  <dcterms:created xsi:type="dcterms:W3CDTF">2014-03-08T14:26:23Z</dcterms:created>
  <dcterms:modified xsi:type="dcterms:W3CDTF">2015-01-12T03:33:13Z</dcterms:modified>
</cp:coreProperties>
</file>